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6" r:id="rId3"/>
    <p:sldId id="257" r:id="rId4"/>
    <p:sldId id="258" r:id="rId5"/>
    <p:sldId id="271" r:id="rId6"/>
    <p:sldId id="275" r:id="rId7"/>
    <p:sldId id="263" r:id="rId8"/>
    <p:sldId id="264" r:id="rId9"/>
    <p:sldId id="269" r:id="rId10"/>
    <p:sldId id="27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8" autoAdjust="0"/>
    <p:restoredTop sz="94660"/>
  </p:normalViewPr>
  <p:slideViewPr>
    <p:cSldViewPr>
      <p:cViewPr>
        <p:scale>
          <a:sx n="72" d="100"/>
          <a:sy n="72" d="100"/>
        </p:scale>
        <p:origin x="-233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9AF56-0712-467B-93AD-25AA82907E57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2E7C7-39B2-4135-A778-165FE217D60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2E7C7-39B2-4135-A778-165FE217D60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F21F-B74E-4280-890A-4937B76DD68B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80EC-66CC-4E02-8A03-10B6EB52E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99592" y="764704"/>
            <a:ext cx="7272808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907704" y="2204864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Bitka pri Stalingrade </a:t>
            </a:r>
            <a:endParaRPr lang="sk-SK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15616" y="472514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Juraj Kekelák 9.B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99592" y="764704"/>
            <a:ext cx="7272808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331640" y="141277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/>
              <a:t>Ďakujem za pozornosť</a:t>
            </a:r>
            <a:endParaRPr lang="sk-SK" sz="5400" dirty="0"/>
          </a:p>
        </p:txBody>
      </p:sp>
      <p:sp>
        <p:nvSpPr>
          <p:cNvPr id="6" name="Usmiata tvár 5"/>
          <p:cNvSpPr/>
          <p:nvPr/>
        </p:nvSpPr>
        <p:spPr>
          <a:xfrm>
            <a:off x="2555776" y="2636912"/>
            <a:ext cx="2808312" cy="2520280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899592" y="764704"/>
            <a:ext cx="7272808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971600" y="1340768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Bitka pri Stalingrade bola jednou z najväčších a najkrvavejších bitiek  druhej svetovej vojny. Na oboch stranách bojovalo viac ako </a:t>
            </a:r>
            <a:r>
              <a:rPr lang="sk-SK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milióny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vojakov, 2000 tankov, 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25 000 delostreleckých zbraní a 2 300 lietadiel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99592" y="764704"/>
            <a:ext cx="7272808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47775"/>
            <a:ext cx="5791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99592" y="764704"/>
            <a:ext cx="7272808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592055" cy="456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27584" y="764704"/>
            <a:ext cx="7272808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115616" y="2276872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1 103 000 mužov</a:t>
            </a:r>
          </a:p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15 501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1 463 tankov</a:t>
            </a:r>
          </a:p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1 115 lietadiel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043608" y="1268760"/>
            <a:ext cx="4104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Sovietska armáda</a:t>
            </a:r>
            <a:endParaRPr lang="sk-SK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780928"/>
            <a:ext cx="4282952" cy="2861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99592" y="764704"/>
            <a:ext cx="7272808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115616" y="2204864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1 011 000 mužov</a:t>
            </a:r>
          </a:p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10 250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675 tankov</a:t>
            </a:r>
          </a:p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732 lietadiel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115616" y="119675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Nacistická armáda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564904"/>
            <a:ext cx="4176464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99592" y="764704"/>
            <a:ext cx="7272808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Straty vojakov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99592" y="764704"/>
            <a:ext cx="7272808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547664" y="155679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Obranná fáza bitky:</a:t>
            </a:r>
          </a:p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(17. júl - 18. november)</a:t>
            </a:r>
          </a:p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323 856 mŕtvych                               a 319 986 ranených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899592" y="764704"/>
            <a:ext cx="7272808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475656" y="1556792"/>
            <a:ext cx="6480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Útočná fáza bitky:</a:t>
            </a:r>
          </a:p>
          <a:p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(19. november - 2. február)</a:t>
            </a:r>
          </a:p>
          <a:p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154 885 mŕtvych                             a nezvestných</a:t>
            </a:r>
          </a:p>
          <a:p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330 892 ranených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129</Words>
  <Application>Microsoft Office PowerPoint</Application>
  <PresentationFormat>Prezentácia na obrazovke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36</cp:revision>
  <dcterms:created xsi:type="dcterms:W3CDTF">2014-02-10T13:52:01Z</dcterms:created>
  <dcterms:modified xsi:type="dcterms:W3CDTF">2014-02-12T14:24:33Z</dcterms:modified>
</cp:coreProperties>
</file>